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FC5BE-41E4-4D5D-A646-B50E820E3B97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38FA-5304-4206-9305-B4A9B7A3F26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20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FC5BE-41E4-4D5D-A646-B50E820E3B97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38FA-5304-4206-9305-B4A9B7A3F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30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FC5BE-41E4-4D5D-A646-B50E820E3B97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38FA-5304-4206-9305-B4A9B7A3F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96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FC5BE-41E4-4D5D-A646-B50E820E3B97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38FA-5304-4206-9305-B4A9B7A3F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811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FC5BE-41E4-4D5D-A646-B50E820E3B97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38FA-5304-4206-9305-B4A9B7A3F26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54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FC5BE-41E4-4D5D-A646-B50E820E3B97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38FA-5304-4206-9305-B4A9B7A3F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806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FC5BE-41E4-4D5D-A646-B50E820E3B97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38FA-5304-4206-9305-B4A9B7A3F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60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FC5BE-41E4-4D5D-A646-B50E820E3B97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38FA-5304-4206-9305-B4A9B7A3F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019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FC5BE-41E4-4D5D-A646-B50E820E3B97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38FA-5304-4206-9305-B4A9B7A3F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023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D8FC5BE-41E4-4D5D-A646-B50E820E3B97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DB38FA-5304-4206-9305-B4A9B7A3F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01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FC5BE-41E4-4D5D-A646-B50E820E3B97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B38FA-5304-4206-9305-B4A9B7A3F2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8FC5BE-41E4-4D5D-A646-B50E820E3B97}" type="datetimeFigureOut">
              <a:rPr lang="ru-RU" smtClean="0"/>
              <a:t>28.02.2025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DB38FA-5304-4206-9305-B4A9B7A3F26A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26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0D7545-7A23-4C61-B157-39952619C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248627"/>
          </a:xfrm>
        </p:spPr>
        <p:txBody>
          <a:bodyPr>
            <a:noAutofit/>
          </a:bodyPr>
          <a:lstStyle/>
          <a:p>
            <a:r>
              <a:rPr lang="uk-UA" sz="6000" b="1" i="1" dirty="0"/>
              <a:t>Емоційний інтелект дошкільника: як розвивати в дітях здатність розуміти емоції та керувати ними</a:t>
            </a:r>
          </a:p>
        </p:txBody>
      </p:sp>
    </p:spTree>
    <p:extLst>
      <p:ext uri="{BB962C8B-B14F-4D97-AF65-F5344CB8AC3E}">
        <p14:creationId xmlns:p14="http://schemas.microsoft.com/office/powerpoint/2010/main" val="1529653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E804110-C6B4-4A13-ABB3-DBEC615E9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83" y="470517"/>
            <a:ext cx="11221375" cy="57064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Емоційний інтелект (EQ)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здатність розпізнавати, розуміти та керувати власними емоціями, а також розуміти емоції інших людей.</a:t>
            </a:r>
          </a:p>
          <a:p>
            <a:pPr marL="0" indent="0">
              <a:buNone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Він включає в себе: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Самосвідомість: розуміння своїх емоцій.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Саморегуляцію: вміння керувати своїми емоціями.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Мотивацію: здатність використовувати емоції для досягнення цілей.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Емпатію: розуміння емоцій інших людей.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Соціальні навички: вміння будувати та підтримувати стосунки.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4962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76C70B-F122-4F42-9DEB-5E02919B3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Чому емоційний інтелект важливий для дошкільнят?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5BCE4B-FFF7-4FEC-88E3-963BE0631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Допомагає дітям краще розуміти себе та інших.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Сприяє розвитку здорових стосунків.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Покращує здатність вирішувати конфлікти.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Підвищує самооцінку та впевненість у собі.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Готує до успішного навчання та соціальної адаптації.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2337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61B1B0-60D4-4FA6-854E-FFAFC2B65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83" y="365125"/>
            <a:ext cx="11248008" cy="1325563"/>
          </a:xfrm>
        </p:spPr>
        <p:txBody>
          <a:bodyPr>
            <a:normAutofit fontScale="90000"/>
          </a:bodyPr>
          <a:lstStyle/>
          <a:p>
            <a:r>
              <a:rPr lang="uk-UA" b="1" i="1" dirty="0"/>
              <a:t>Як розвивати емоційний інтелект у дошкільнят?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926C6D-B6BB-424E-B2A5-57191F5E1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085" y="1825624"/>
            <a:ext cx="11069715" cy="485038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b="1" dirty="0"/>
              <a:t>Індивідуальні та групові заняття:</a:t>
            </a:r>
          </a:p>
          <a:p>
            <a:r>
              <a:rPr lang="uk-UA" dirty="0"/>
              <a:t>Проведення занять, спрямованих на розвиток навичок розпізнавання, розуміння та вираження емоцій.</a:t>
            </a:r>
          </a:p>
          <a:p>
            <a:r>
              <a:rPr lang="uk-UA" dirty="0"/>
              <a:t>Використання ігор, вправ, арт-терапії та інших методів.</a:t>
            </a:r>
          </a:p>
          <a:p>
            <a:pPr marL="0" indent="0">
              <a:buNone/>
            </a:pPr>
            <a:r>
              <a:rPr lang="uk-UA" b="1" dirty="0"/>
              <a:t>Навчання навичок саморегуляції:</a:t>
            </a:r>
          </a:p>
          <a:p>
            <a:r>
              <a:rPr lang="uk-UA" dirty="0"/>
              <a:t>Навчання дітей технік управління гнівом, страхом та іншими негативними емоціями.</a:t>
            </a:r>
          </a:p>
          <a:p>
            <a:r>
              <a:rPr lang="uk-UA" dirty="0"/>
              <a:t>Навчання технік релаксації та заспокоєння.</a:t>
            </a:r>
          </a:p>
          <a:p>
            <a:pPr marL="0" indent="0">
              <a:buNone/>
            </a:pPr>
            <a:r>
              <a:rPr lang="uk-UA" b="1" dirty="0"/>
              <a:t>Розвиток емпатії:</a:t>
            </a:r>
          </a:p>
          <a:p>
            <a:r>
              <a:rPr lang="uk-UA" dirty="0"/>
              <a:t>Навчання дітей розуміти та співчувати емоціям інших людей.</a:t>
            </a:r>
          </a:p>
          <a:p>
            <a:r>
              <a:rPr lang="uk-UA" dirty="0"/>
              <a:t>Використання рольових ігор та обговорення емоційних ситуацій.</a:t>
            </a:r>
          </a:p>
          <a:p>
            <a:pPr marL="0" indent="0">
              <a:buNone/>
            </a:pPr>
            <a:r>
              <a:rPr lang="uk-UA" b="1" dirty="0"/>
              <a:t>Розвиток соціальних навичок:</a:t>
            </a:r>
          </a:p>
          <a:p>
            <a:r>
              <a:rPr lang="uk-UA" dirty="0"/>
              <a:t>Навчання дітей навичок спілкування, співпраці та вирішення конфліктів.</a:t>
            </a:r>
          </a:p>
          <a:p>
            <a:r>
              <a:rPr lang="uk-UA" dirty="0"/>
              <a:t>Проведення групових ігор та вправ.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41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54E3065-102F-4FDD-98E5-B3BE20815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0315"/>
            <a:ext cx="10515600" cy="55466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роботи:</a:t>
            </a:r>
          </a:p>
          <a:p>
            <a: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Ігрова терапія.</a:t>
            </a:r>
          </a:p>
          <a:p>
            <a: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Арт-терапія.</a:t>
            </a:r>
          </a:p>
          <a:p>
            <a:r>
              <a:rPr lang="uk-UA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Казкотерапія</a:t>
            </a:r>
            <a: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Психогімнастика</a:t>
            </a:r>
            <a: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Релаксаційні техніки.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08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4F09E4-755B-4AF5-9311-FA6900270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Вправи</a:t>
            </a:r>
            <a:endParaRPr lang="ru-RU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0F76DE-1764-4EAD-B891-50DD2ACBA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 </a:t>
            </a:r>
            <a:r>
              <a:rPr lang="uk-UA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Розпізнавання емоцій:</a:t>
            </a:r>
          </a:p>
          <a:p>
            <a:pPr marL="0" indent="0" algn="ctr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«Дзеркало емоцій»</a:t>
            </a:r>
          </a:p>
          <a:p>
            <a:pPr marL="0" indent="0" algn="ctr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«Картки з емоціями»</a:t>
            </a:r>
          </a:p>
          <a:p>
            <a:pPr marL="0" indent="0" algn="ctr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«Вгадай емоцію за голосом»</a:t>
            </a:r>
          </a:p>
          <a:p>
            <a:pPr marL="0" indent="0" algn="ctr">
              <a:buNone/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«Що я відчуваю?»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3819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DBB239-E198-4981-A174-E679FAD6D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C14363-27E1-47ED-A253-4FB9041B2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uk-UA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 емоцій:</a:t>
            </a:r>
          </a:p>
          <a:p>
            <a:pPr marL="0" indent="0" algn="ctr">
              <a:buNone/>
            </a:pPr>
            <a:r>
              <a:rPr lang="uk-UA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«Історії емоцій»</a:t>
            </a:r>
          </a:p>
          <a:p>
            <a:pPr marL="0" indent="0" algn="ctr">
              <a:buNone/>
            </a:pPr>
            <a:r>
              <a:rPr lang="uk-UA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«Емоції в казках»</a:t>
            </a:r>
          </a:p>
        </p:txBody>
      </p:sp>
    </p:spTree>
    <p:extLst>
      <p:ext uri="{BB962C8B-B14F-4D97-AF65-F5344CB8AC3E}">
        <p14:creationId xmlns:p14="http://schemas.microsoft.com/office/powerpoint/2010/main" val="1553024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0FBC7E-9460-4517-8B4F-37B234758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7A78C0-B121-436B-ADBC-29C957018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Вираження емоцій</a:t>
            </a: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«Малюємо емоції»</a:t>
            </a:r>
          </a:p>
          <a:p>
            <a:pPr marL="0" indent="0" algn="ctr">
              <a:buNone/>
            </a:pP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«Ліпимо емоції»</a:t>
            </a:r>
          </a:p>
          <a:p>
            <a:pPr marL="0" indent="0" algn="ctr">
              <a:buNone/>
            </a:pP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«Гра в театр»</a:t>
            </a:r>
          </a:p>
          <a:p>
            <a:pPr marL="0" indent="0" algn="ctr">
              <a:buNone/>
            </a:pP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«Скринька емоцій»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8455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880783-133E-43F4-A12F-EE1782ABF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92E7A6-3C57-4616-89E7-ACE4B8E4A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емпатії:</a:t>
            </a:r>
          </a:p>
          <a:p>
            <a:pPr marL="0" indent="0" algn="ctr">
              <a:buNone/>
            </a:pPr>
            <a: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«Допоможи другу»</a:t>
            </a:r>
          </a:p>
          <a:p>
            <a:pPr marL="0" indent="0" algn="ctr">
              <a:buNone/>
            </a:pPr>
            <a: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«Подарунок другу»</a:t>
            </a:r>
          </a:p>
          <a:p>
            <a:pPr marL="0" indent="0" algn="ctr">
              <a:buNone/>
            </a:pPr>
            <a: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«Ласкава гра»</a:t>
            </a:r>
          </a:p>
        </p:txBody>
      </p:sp>
    </p:spTree>
    <p:extLst>
      <p:ext uri="{BB962C8B-B14F-4D97-AF65-F5344CB8AC3E}">
        <p14:creationId xmlns:p14="http://schemas.microsoft.com/office/powerpoint/2010/main" val="15318041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168</TotalTime>
  <Words>321</Words>
  <Application>Microsoft Office PowerPoint</Application>
  <PresentationFormat>Широкоэкранный</PresentationFormat>
  <Paragraphs>54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Calibri Light</vt:lpstr>
      <vt:lpstr>Times New Roman</vt:lpstr>
      <vt:lpstr>Wingdings</vt:lpstr>
      <vt:lpstr>Ретро</vt:lpstr>
      <vt:lpstr>Емоційний інтелект дошкільника: як розвивати в дітях здатність розуміти емоції та керувати ними</vt:lpstr>
      <vt:lpstr>Презентация PowerPoint</vt:lpstr>
      <vt:lpstr>Чому емоційний інтелект важливий для дошкільнят?</vt:lpstr>
      <vt:lpstr>Як розвивати емоційний інтелект у дошкільнят?</vt:lpstr>
      <vt:lpstr>Презентация PowerPoint</vt:lpstr>
      <vt:lpstr>Вправи</vt:lpstr>
      <vt:lpstr>Вправи</vt:lpstr>
      <vt:lpstr>Вправи</vt:lpstr>
      <vt:lpstr>Вправи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Емоційний інтелект дошкільника: як розвивати в дітях здатність розуміти емоції та керувати ними</dc:title>
  <dc:creator>user2</dc:creator>
  <cp:lastModifiedBy>user2</cp:lastModifiedBy>
  <cp:revision>24</cp:revision>
  <dcterms:created xsi:type="dcterms:W3CDTF">2025-02-27T09:37:08Z</dcterms:created>
  <dcterms:modified xsi:type="dcterms:W3CDTF">2025-02-28T06:37:09Z</dcterms:modified>
</cp:coreProperties>
</file>